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02190208-1AF7-426D-96EC-F22B5138A574}">
          <p14:sldIdLst>
            <p14:sldId id="256"/>
            <p14:sldId id="257"/>
            <p14:sldId id="2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96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95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74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44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7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4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28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05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3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7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8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2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449FA-B437-4E75-B76C-78FAD7227A3E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A7F0-CCD2-445E-9D32-576D84B72D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6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Barbie Dolls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Clarence Dale </a:t>
            </a:r>
            <a:r>
              <a:rPr lang="en-US" dirty="0" err="1" smtClean="0"/>
              <a:t>Mosqueda</a:t>
            </a:r>
            <a:endParaRPr lang="en-US" dirty="0" smtClean="0"/>
          </a:p>
          <a:p>
            <a:r>
              <a:rPr lang="en-US" dirty="0" err="1" smtClean="0"/>
              <a:t>Virna</a:t>
            </a:r>
            <a:r>
              <a:rPr lang="en-US" dirty="0" smtClean="0"/>
              <a:t> Fe </a:t>
            </a:r>
            <a:r>
              <a:rPr lang="en-US" dirty="0" err="1" smtClean="0"/>
              <a:t>Gumia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819400"/>
            <a:ext cx="4515104" cy="338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86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925" y="1675606"/>
            <a:ext cx="4064000" cy="3048000"/>
          </a:xfrm>
        </p:spPr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Love is felt by everyone.</a:t>
            </a:r>
          </a:p>
          <a:p>
            <a:endParaRPr lang="en-US" dirty="0"/>
          </a:p>
          <a:p>
            <a:r>
              <a:rPr lang="en-US" dirty="0" smtClean="0"/>
              <a:t>Love is patient</a:t>
            </a:r>
          </a:p>
          <a:p>
            <a:endParaRPr lang="en-US" dirty="0"/>
          </a:p>
          <a:p>
            <a:r>
              <a:rPr lang="en-US" dirty="0" smtClean="0"/>
              <a:t>Love is Kind</a:t>
            </a:r>
          </a:p>
          <a:p>
            <a:endParaRPr lang="en-US" dirty="0"/>
          </a:p>
          <a:p>
            <a:r>
              <a:rPr lang="en-US" dirty="0" smtClean="0"/>
              <a:t>Love is not Jealous</a:t>
            </a:r>
          </a:p>
          <a:p>
            <a:endParaRPr lang="en-US" dirty="0"/>
          </a:p>
          <a:p>
            <a:r>
              <a:rPr lang="en-US" dirty="0" smtClean="0"/>
              <a:t>Love rejoices in the Truth</a:t>
            </a:r>
          </a:p>
          <a:p>
            <a:endParaRPr lang="en-US" dirty="0"/>
          </a:p>
          <a:p>
            <a:r>
              <a:rPr lang="en-US" dirty="0" smtClean="0"/>
              <a:t>LOVE IS GOD!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532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what else we can do: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Change layout</a:t>
            </a:r>
          </a:p>
          <a:p>
            <a:r>
              <a:rPr lang="en-US" dirty="0" smtClean="0"/>
              <a:t>Change alignment</a:t>
            </a:r>
          </a:p>
          <a:p>
            <a:r>
              <a:rPr lang="en-US" dirty="0" smtClean="0"/>
              <a:t>Add new slide</a:t>
            </a:r>
          </a:p>
          <a:p>
            <a:r>
              <a:rPr lang="en-US" dirty="0" smtClean="0"/>
              <a:t>Insert Shapes</a:t>
            </a:r>
          </a:p>
          <a:p>
            <a:r>
              <a:rPr lang="en-US" dirty="0" smtClean="0"/>
              <a:t>Insert Pictures</a:t>
            </a:r>
          </a:p>
          <a:p>
            <a:r>
              <a:rPr lang="en-US" dirty="0" smtClean="0"/>
              <a:t>Insert Table</a:t>
            </a:r>
          </a:p>
          <a:p>
            <a:r>
              <a:rPr lang="en-US" dirty="0" smtClean="0"/>
              <a:t>Create </a:t>
            </a:r>
            <a:r>
              <a:rPr lang="en-US" smtClean="0"/>
              <a:t>Photo Album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Make Charts</a:t>
            </a:r>
          </a:p>
          <a:p>
            <a:r>
              <a:rPr lang="en-US" dirty="0" smtClean="0"/>
              <a:t>Change Backgrounds</a:t>
            </a:r>
          </a:p>
          <a:p>
            <a:r>
              <a:rPr lang="en-US" dirty="0" smtClean="0"/>
              <a:t>Add transitions</a:t>
            </a:r>
          </a:p>
          <a:p>
            <a:r>
              <a:rPr lang="en-US" dirty="0" smtClean="0"/>
              <a:t>Can add animation to slides and texts</a:t>
            </a:r>
          </a:p>
          <a:p>
            <a:r>
              <a:rPr lang="en-US" dirty="0" smtClean="0"/>
              <a:t>Can full screen</a:t>
            </a:r>
          </a:p>
          <a:p>
            <a:r>
              <a:rPr lang="en-US" dirty="0" smtClean="0"/>
              <a:t>Make a slideshow</a:t>
            </a:r>
          </a:p>
          <a:p>
            <a:r>
              <a:rPr lang="en-US" dirty="0" smtClean="0"/>
              <a:t>Insert Video</a:t>
            </a:r>
          </a:p>
          <a:p>
            <a:r>
              <a:rPr lang="en-US" dirty="0" smtClean="0"/>
              <a:t>Check spelling</a:t>
            </a:r>
          </a:p>
          <a:p>
            <a:r>
              <a:rPr lang="en-US" dirty="0" smtClean="0"/>
              <a:t>Change font style</a:t>
            </a:r>
          </a:p>
          <a:p>
            <a:r>
              <a:rPr lang="en-US" dirty="0" smtClean="0"/>
              <a:t>Change color</a:t>
            </a:r>
          </a:p>
          <a:p>
            <a:r>
              <a:rPr lang="en-US" dirty="0" smtClean="0"/>
              <a:t>Change font size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10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88</Words>
  <Application>Microsoft Office PowerPoint</Application>
  <PresentationFormat>On-screen Show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Barbie Dolls</vt:lpstr>
      <vt:lpstr>PowerPoint Presentation</vt:lpstr>
      <vt:lpstr>List of what else we can do: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Barbie Dolls</dc:title>
  <dc:creator>Juan1.doc</dc:creator>
  <cp:lastModifiedBy>Dale</cp:lastModifiedBy>
  <cp:revision>3</cp:revision>
  <dcterms:created xsi:type="dcterms:W3CDTF">2012-09-27T00:10:07Z</dcterms:created>
  <dcterms:modified xsi:type="dcterms:W3CDTF">2012-10-01T15:20:54Z</dcterms:modified>
</cp:coreProperties>
</file>